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5"/>
  </p:notesMasterIdLst>
  <p:handoutMasterIdLst>
    <p:handoutMasterId r:id="rId6"/>
  </p:handoutMasterIdLst>
  <p:sldIdLst>
    <p:sldId id="259" r:id="rId3"/>
    <p:sldId id="261" r:id="rId4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22EC7E-96B5-73CD-3F2F-5F9FB4E9E05A}" v="7" dt="2024-07-03T01:58:43.8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6C22EC7E-96B5-73CD-3F2F-5F9FB4E9E05A}"/>
    <pc:docChg chg="modSld">
      <pc:chgData name="" userId="" providerId="" clId="Web-{6C22EC7E-96B5-73CD-3F2F-5F9FB4E9E05A}" dt="2024-07-03T01:58:37.017" v="0" actId="20577"/>
      <pc:docMkLst>
        <pc:docMk/>
      </pc:docMkLst>
      <pc:sldChg chg="modSp">
        <pc:chgData name="" userId="" providerId="" clId="Web-{6C22EC7E-96B5-73CD-3F2F-5F9FB4E9E05A}" dt="2024-07-03T01:58:37.017" v="0" actId="20577"/>
        <pc:sldMkLst>
          <pc:docMk/>
          <pc:sldMk cId="0" sldId="259"/>
        </pc:sldMkLst>
        <pc:spChg chg="mod">
          <ac:chgData name="" userId="" providerId="" clId="Web-{6C22EC7E-96B5-73CD-3F2F-5F9FB4E9E05A}" dt="2024-07-03T01:58:37.017" v="0" actId="20577"/>
          <ac:spMkLst>
            <pc:docMk/>
            <pc:sldMk cId="0" sldId="259"/>
            <ac:spMk id="4098" creationId="{E83DDCA8-1AB4-0727-C41D-94F15BEF9461}"/>
          </ac:spMkLst>
        </pc:spChg>
      </pc:sldChg>
    </pc:docChg>
  </pc:docChgLst>
  <pc:docChgLst>
    <pc:chgData name="杉江 智子" userId="deb54a460128819a" providerId="Windows Live" clId="Web-{17BCD0AE-E038-4D6F-A00A-20D96DF75C33}"/>
    <pc:docChg chg="addSld delSld modSld addMainMaster modMainMaster">
      <pc:chgData name="杉江 智子" userId="deb54a460128819a" providerId="Windows Live" clId="Web-{17BCD0AE-E038-4D6F-A00A-20D96DF75C33}" dt="2023-06-29T04:00:51.272" v="5"/>
      <pc:docMkLst>
        <pc:docMk/>
      </pc:docMkLst>
      <pc:sldChg chg="mod modShow">
        <pc:chgData name="杉江 智子" userId="deb54a460128819a" providerId="Windows Live" clId="Web-{17BCD0AE-E038-4D6F-A00A-20D96DF75C33}" dt="2023-06-29T03:56:10.030" v="1"/>
        <pc:sldMkLst>
          <pc:docMk/>
          <pc:sldMk cId="0" sldId="259"/>
        </pc:sldMkLst>
      </pc:sldChg>
      <pc:sldChg chg="new del">
        <pc:chgData name="杉江 智子" userId="deb54a460128819a" providerId="Windows Live" clId="Web-{17BCD0AE-E038-4D6F-A00A-20D96DF75C33}" dt="2023-06-29T04:00:51.272" v="5"/>
        <pc:sldMkLst>
          <pc:docMk/>
          <pc:sldMk cId="2372065300" sldId="260"/>
        </pc:sldMkLst>
      </pc:sldChg>
      <pc:sldChg chg="new">
        <pc:chgData name="杉江 智子" userId="deb54a460128819a" providerId="Windows Live" clId="Web-{17BCD0AE-E038-4D6F-A00A-20D96DF75C33}" dt="2023-06-29T03:58:47.847" v="3"/>
        <pc:sldMkLst>
          <pc:docMk/>
          <pc:sldMk cId="3825539005" sldId="261"/>
        </pc:sldMkLst>
      </pc:sldChg>
      <pc:sldChg chg="add">
        <pc:chgData name="杉江 智子" userId="deb54a460128819a" providerId="Windows Live" clId="Web-{17BCD0AE-E038-4D6F-A00A-20D96DF75C33}" dt="2023-06-29T04:00:47.631" v="4"/>
        <pc:sldMkLst>
          <pc:docMk/>
          <pc:sldMk cId="3904509298" sldId="261"/>
        </pc:sldMkLst>
      </pc:sldChg>
      <pc:sldMasterChg chg="modSldLayout">
        <pc:chgData name="杉江 智子" userId="deb54a460128819a" providerId="Windows Live" clId="Web-{17BCD0AE-E038-4D6F-A00A-20D96DF75C33}" dt="2023-06-29T04:00:47.631" v="4"/>
        <pc:sldMasterMkLst>
          <pc:docMk/>
          <pc:sldMasterMk cId="0" sldId="2147483660"/>
        </pc:sldMasterMkLst>
        <pc:sldLayoutChg chg="replI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60"/>
            <pc:sldLayoutMk cId="1883981039" sldId="2147483673"/>
          </pc:sldLayoutMkLst>
        </pc:sldLayoutChg>
        <pc:sldLayoutChg chg="replI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60"/>
            <pc:sldLayoutMk cId="3316908331" sldId="2147483674"/>
          </pc:sldLayoutMkLst>
        </pc:sldLayoutChg>
        <pc:sldLayoutChg chg="replI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60"/>
            <pc:sldLayoutMk cId="477343692" sldId="2147483675"/>
          </pc:sldLayoutMkLst>
        </pc:sldLayoutChg>
        <pc:sldLayoutChg chg="replI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60"/>
            <pc:sldLayoutMk cId="241831931" sldId="2147483676"/>
          </pc:sldLayoutMkLst>
        </pc:sldLayoutChg>
        <pc:sldLayoutChg chg="replI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60"/>
            <pc:sldLayoutMk cId="2519843544" sldId="2147483677"/>
          </pc:sldLayoutMkLst>
        </pc:sldLayoutChg>
        <pc:sldLayoutChg chg="replI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60"/>
            <pc:sldLayoutMk cId="3786287508" sldId="2147483678"/>
          </pc:sldLayoutMkLst>
        </pc:sldLayoutChg>
        <pc:sldLayoutChg chg="replI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60"/>
            <pc:sldLayoutMk cId="3298103958" sldId="2147483679"/>
          </pc:sldLayoutMkLst>
        </pc:sldLayoutChg>
        <pc:sldLayoutChg chg="replI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60"/>
            <pc:sldLayoutMk cId="1943201974" sldId="2147483680"/>
          </pc:sldLayoutMkLst>
        </pc:sldLayoutChg>
        <pc:sldLayoutChg chg="replI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60"/>
            <pc:sldLayoutMk cId="3100854886" sldId="2147483681"/>
          </pc:sldLayoutMkLst>
        </pc:sldLayoutChg>
        <pc:sldLayoutChg chg="replI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60"/>
            <pc:sldLayoutMk cId="1335812471" sldId="2147483682"/>
          </pc:sldLayoutMkLst>
        </pc:sldLayoutChg>
        <pc:sldLayoutChg chg="replI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60"/>
            <pc:sldLayoutMk cId="4235079470" sldId="2147483683"/>
          </pc:sldLayoutMkLst>
        </pc:sldLayoutChg>
      </pc:sldMasterChg>
      <pc:sldMasterChg chg="add addSldLayout">
        <pc:chgData name="杉江 智子" userId="deb54a460128819a" providerId="Windows Live" clId="Web-{17BCD0AE-E038-4D6F-A00A-20D96DF75C33}" dt="2023-06-29T04:00:47.631" v="4"/>
        <pc:sldMasterMkLst>
          <pc:docMk/>
          <pc:sldMasterMk cId="0" sldId="2147483672"/>
        </pc:sldMasterMkLst>
        <pc:sldLayoutChg chg="ad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72"/>
            <pc:sldLayoutMk cId="2899817702" sldId="2147483661"/>
          </pc:sldLayoutMkLst>
        </pc:sldLayoutChg>
        <pc:sldLayoutChg chg="ad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72"/>
            <pc:sldLayoutMk cId="778562422" sldId="2147483662"/>
          </pc:sldLayoutMkLst>
        </pc:sldLayoutChg>
        <pc:sldLayoutChg chg="ad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72"/>
            <pc:sldLayoutMk cId="2902067755" sldId="2147483663"/>
          </pc:sldLayoutMkLst>
        </pc:sldLayoutChg>
        <pc:sldLayoutChg chg="ad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72"/>
            <pc:sldLayoutMk cId="385754049" sldId="2147483664"/>
          </pc:sldLayoutMkLst>
        </pc:sldLayoutChg>
        <pc:sldLayoutChg chg="ad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72"/>
            <pc:sldLayoutMk cId="320005807" sldId="2147483665"/>
          </pc:sldLayoutMkLst>
        </pc:sldLayoutChg>
        <pc:sldLayoutChg chg="ad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72"/>
            <pc:sldLayoutMk cId="1984815067" sldId="2147483666"/>
          </pc:sldLayoutMkLst>
        </pc:sldLayoutChg>
        <pc:sldLayoutChg chg="ad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72"/>
            <pc:sldLayoutMk cId="461615996" sldId="2147483667"/>
          </pc:sldLayoutMkLst>
        </pc:sldLayoutChg>
        <pc:sldLayoutChg chg="ad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72"/>
            <pc:sldLayoutMk cId="3334826687" sldId="2147483668"/>
          </pc:sldLayoutMkLst>
        </pc:sldLayoutChg>
        <pc:sldLayoutChg chg="ad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72"/>
            <pc:sldLayoutMk cId="3696552261" sldId="2147483669"/>
          </pc:sldLayoutMkLst>
        </pc:sldLayoutChg>
        <pc:sldLayoutChg chg="ad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72"/>
            <pc:sldLayoutMk cId="1200129945" sldId="2147483670"/>
          </pc:sldLayoutMkLst>
        </pc:sldLayoutChg>
        <pc:sldLayoutChg chg="add">
          <pc:chgData name="杉江 智子" userId="deb54a460128819a" providerId="Windows Live" clId="Web-{17BCD0AE-E038-4D6F-A00A-20D96DF75C33}" dt="2023-06-29T04:00:47.631" v="4"/>
          <pc:sldLayoutMkLst>
            <pc:docMk/>
            <pc:sldMasterMk cId="0" sldId="2147483672"/>
            <pc:sldLayoutMk cId="122181811" sldId="2147483671"/>
          </pc:sldLayoutMkLst>
        </pc:sldLayoutChg>
      </pc:sldMasterChg>
    </pc:docChg>
  </pc:docChgLst>
  <pc:docChgLst>
    <pc:chgData name="智子 杉江" userId="deb54a460128819a" providerId="Windows Live" clId="Web-{6C22EC7E-96B5-73CD-3F2F-5F9FB4E9E05A}"/>
    <pc:docChg chg="modSld">
      <pc:chgData name="智子 杉江" userId="deb54a460128819a" providerId="Windows Live" clId="Web-{6C22EC7E-96B5-73CD-3F2F-5F9FB4E9E05A}" dt="2024-07-03T01:58:43.518" v="3" actId="20577"/>
      <pc:docMkLst>
        <pc:docMk/>
      </pc:docMkLst>
      <pc:sldChg chg="modSp">
        <pc:chgData name="智子 杉江" userId="deb54a460128819a" providerId="Windows Live" clId="Web-{6C22EC7E-96B5-73CD-3F2F-5F9FB4E9E05A}" dt="2024-07-03T01:58:38.893" v="0" actId="20577"/>
        <pc:sldMkLst>
          <pc:docMk/>
          <pc:sldMk cId="0" sldId="259"/>
        </pc:sldMkLst>
        <pc:spChg chg="mod">
          <ac:chgData name="智子 杉江" userId="deb54a460128819a" providerId="Windows Live" clId="Web-{6C22EC7E-96B5-73CD-3F2F-5F9FB4E9E05A}" dt="2024-07-03T01:58:38.893" v="0" actId="20577"/>
          <ac:spMkLst>
            <pc:docMk/>
            <pc:sldMk cId="0" sldId="259"/>
            <ac:spMk id="4098" creationId="{E83DDCA8-1AB4-0727-C41D-94F15BEF9461}"/>
          </ac:spMkLst>
        </pc:spChg>
      </pc:sldChg>
      <pc:sldChg chg="modSp">
        <pc:chgData name="智子 杉江" userId="deb54a460128819a" providerId="Windows Live" clId="Web-{6C22EC7E-96B5-73CD-3F2F-5F9FB4E9E05A}" dt="2024-07-03T01:58:43.518" v="3" actId="20577"/>
        <pc:sldMkLst>
          <pc:docMk/>
          <pc:sldMk cId="3904509298" sldId="261"/>
        </pc:sldMkLst>
        <pc:spChg chg="mod">
          <ac:chgData name="智子 杉江" userId="deb54a460128819a" providerId="Windows Live" clId="Web-{6C22EC7E-96B5-73CD-3F2F-5F9FB4E9E05A}" dt="2024-07-03T01:58:43.518" v="3" actId="20577"/>
          <ac:spMkLst>
            <pc:docMk/>
            <pc:sldMk cId="3904509298" sldId="261"/>
            <ac:spMk id="4098" creationId="{76A3FC57-E3AB-1A63-049C-1575F7BD3F98}"/>
          </ac:spMkLst>
        </pc:spChg>
      </pc:sldChg>
    </pc:docChg>
  </pc:docChgLst>
  <pc:docChgLst>
    <pc:chgData name="杉江 智子" userId="deb54a460128819a" providerId="Windows Live" clId="Web-{B19666B2-7353-481C-BA16-2912ABE86223}"/>
    <pc:docChg chg="delSld">
      <pc:chgData name="杉江 智子" userId="deb54a460128819a" providerId="Windows Live" clId="Web-{B19666B2-7353-481C-BA16-2912ABE86223}" dt="2023-06-29T03:59:07.790" v="0"/>
      <pc:docMkLst>
        <pc:docMk/>
      </pc:docMkLst>
      <pc:sldChg chg="del">
        <pc:chgData name="杉江 智子" userId="deb54a460128819a" providerId="Windows Live" clId="Web-{B19666B2-7353-481C-BA16-2912ABE86223}" dt="2023-06-29T03:59:07.790" v="0"/>
        <pc:sldMkLst>
          <pc:docMk/>
          <pc:sldMk cId="3825539005" sldId="26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2EB5906-DD1C-BF9A-BFD5-DB150AD306E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A0BC36E-4BE5-35D7-64F1-93FB01239A7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46723AAB-9AED-1AC5-49D2-83E547C9489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7006DBBE-5F9E-F83C-82B8-513A27734F8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20D4C3A-4D72-4EF3-9BF6-C5ADCEE41F2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826A845-5A4E-732F-5B1E-923603D0DE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4C6C7B3-726A-3688-86D4-4CCD9856018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3FBFBAD-E165-63DB-AFB4-D14B144DB38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B9A715E-2BC6-3911-FBBA-21E92632FBD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CF5B1787-B79E-1EB1-05AB-DE46E709A66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A21DD543-4654-4646-A104-6BF4CBAC55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B2EF936-0996-4C0E-9B84-62D50E033E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4E7F3CB-E7A1-50B1-80D1-784E3A6757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46377450-7129-4D51-94B2-549BB2597577}" type="slidenum">
              <a:rPr kumimoji="0" lang="en-US" altLang="ja-JP" sz="1200" smtClean="0"/>
              <a:pPr/>
              <a:t>1</a:t>
            </a:fld>
            <a:endParaRPr kumimoji="0" lang="en-US" altLang="ja-JP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8D9D2B8-3277-5350-A17D-90071ABF9D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3DCA087E-C400-9DDA-98FC-F811533EDB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34" charset="-128"/>
            </a:endParaRPr>
          </a:p>
        </p:txBody>
      </p:sp>
      <p:sp>
        <p:nvSpPr>
          <p:cNvPr id="5125" name="ヘッダー プレースホルダ 4">
            <a:extLst>
              <a:ext uri="{FF2B5EF4-FFF2-40B4-BE49-F238E27FC236}">
                <a16:creationId xmlns:a16="http://schemas.microsoft.com/office/drawing/2014/main" id="{EFCE477B-F2E7-3182-E8E9-9D6217F65D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25CA39E-C176-0421-3FED-98CB2391BB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D2FEF2D8-F432-4012-A2E5-372FD2DD5321}" type="slidenum">
              <a:rPr kumimoji="0" lang="en-US" altLang="ja-JP" sz="1200" smtClean="0"/>
              <a:pPr/>
              <a:t>2</a:t>
            </a:fld>
            <a:endParaRPr kumimoji="0" lang="en-US" altLang="ja-JP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DF13376-11B6-A234-2ED3-5E8A5868E9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5924D265-89F1-CC81-ECD5-B8E15887C4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34" charset="-128"/>
            </a:endParaRPr>
          </a:p>
        </p:txBody>
      </p:sp>
      <p:sp>
        <p:nvSpPr>
          <p:cNvPr id="5125" name="ヘッダー プレースホルダ 4">
            <a:extLst>
              <a:ext uri="{FF2B5EF4-FFF2-40B4-BE49-F238E27FC236}">
                <a16:creationId xmlns:a16="http://schemas.microsoft.com/office/drawing/2014/main" id="{9E865E4C-8CE3-358A-531E-900918E3CED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3E587FC-77D5-DBA8-60CA-55B8C2E5F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79BBEFF-AAB7-DA55-4B25-EBA0A77E0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95A6C73-A898-1E71-EB31-51DDF528E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BA779-B2A6-4A68-9817-5523400F07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3981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E8EA51A-E803-FFD9-317F-C85F59347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6D1354A-065E-4139-1879-3D2C3C8DB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6375AF5-EEAE-C7AB-938B-40F61556F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FE32F-228F-48D1-8C7F-1CF5666979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5812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F8EC1FA-2602-3C49-6495-4E3C979FD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D48D402-5A3F-C69E-D423-6BACB292A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4C36EEA-7727-FA26-EF97-BE25C1E58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0253B-2E5C-4914-AA11-A10EABCAE7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5079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BE1D902-858A-E5C4-4309-4DA135495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A650847-6D71-4DF0-D158-445AB10FA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9CB359E-DC2A-AD29-F52B-7348A4A87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7891C-5C1D-4A17-9875-782F79D332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9817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96B5033-0585-904E-ACCD-E6DECB1AF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A6BA68A-10B7-5AFE-D9F7-9B8745FC0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3ABBB49-FE10-D3D8-C185-8C517C0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F989F-E5A8-4C69-ACF0-9B555755B1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85624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9E73CF2-760D-0B57-6706-43FB57134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3121F11-CD5B-38ED-BE1E-3EDE65559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CAEA0A6-2A83-D4C8-714F-18240B585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ED193-0158-4A35-AE60-3046D52F4E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2067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F357B613-227C-CFFF-A933-A64FE7188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45A9FE04-2129-FC36-7BD9-95E5CBD11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18202234-8448-7F08-6220-5B363AD6F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E024D-3C1D-44B8-AF85-7D06FC12C7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7540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5182EE9D-7574-1C05-B7FC-A6AD57EE3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17CACC77-6509-EC10-81E8-65011537D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F13566A7-AF5C-9602-0273-A80767EF6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6BC30-D5F9-4232-9A08-39733B42EC6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0058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E2497685-2E85-9470-6854-1292B222D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F9795EA9-9927-A50A-50AE-3F7E1EE02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48AED759-00A6-3A7A-C6A7-61F4A4C88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B49BF-AD56-4EA0-88F1-795D571167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48150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F6DF600E-6B24-76B1-20DE-68A576A77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D74BA083-456E-6CF7-7083-0F066EA6A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FB139960-F385-DD8C-F0E7-9AFE8C4CD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4E853-FDE3-4543-94E9-BADD76F181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16159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BEAF25EF-A7D2-F1B4-F210-B4CD845A9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6FF6F742-7018-BBDF-1090-ED6833B21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818B90DB-3B9A-F514-1AAE-4878B924E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DCDC8-6198-4C44-BC1C-13748D660C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4826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A36B602-A8DA-CEEA-DE07-22D0D156C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C83E5D9-EFBA-E8ED-8CF8-48C5E8272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E7738A1-5502-E08D-4798-B3FCCBA53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379A2-E646-4B02-B137-B76B410EB7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69083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7DE944AC-9D94-6712-C56D-F7827B32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A38D1ED0-7094-9AFF-9A1B-B66DA7874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958FB8F4-8520-502A-A2AC-2C8C04BA8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CF914-8375-45CD-BA8A-4ABB38487F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65522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0E2F970-905A-EA65-FF63-9D7DB8028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B1DC870-25B5-E742-DC68-CFFC4EFC1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4BE2493-58B4-320B-C13F-9455F2E6F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9F3FD-4BEB-489A-8F3D-D707BBECA0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001299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DD48C1A-15F4-3B26-321C-6A20B8633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25FCF9D-B7C6-56C3-01E3-EBB9F6AAF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5656E15-92AA-EAA5-A0EB-905FD2831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B7C27-A67D-440D-9C94-0FA7BB14B8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181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34D18DD-3303-314B-E944-5A6D56909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5DE3799-E47E-2F09-9984-918B7B56B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EE19BCE-8344-C9B1-DBCD-C9D48B185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884D6-FE14-4EB0-A9AD-8FB6266416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7343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2A1E71AA-C6E3-C405-FB30-7EBD6AAD1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D69422ED-E176-4942-2E38-3DDC56BF1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1B42D293-6FC3-8F31-8FEC-A4FC51220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D29FD-B876-4EC6-8C82-072FDDE4B2A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831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B805CBDA-F897-17E3-4658-C2F8744CE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7E9E0CFF-015E-15EE-E07B-8E9201E7C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44B82F71-F52E-5FC4-B2B0-594DEBE14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93B7E-F2B0-4044-B715-C9E9098089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984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88BE2EAF-420C-8ABB-20B2-659F4465F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39337B48-788D-F633-CC7A-8849DF915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40F609E4-DD73-AD2D-BA57-27271BE61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41B87-39A8-498E-91EA-5FEECE9ACE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6287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9A11F545-9763-1A33-AC23-F55DD39D6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2CFE5482-48E8-1F02-EC54-5AF432DC9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DC4C672A-0A8D-4595-F7BC-95C66A4F8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01D7B-CDC3-4E92-B4A2-6FEBCAEF38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8103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2DDE07FC-60CA-E5C2-65A5-0ADA737D8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4EE3D876-419F-55D3-0A1E-149A2FAA1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67869F7-B054-6CE7-4AC6-A377F382E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3E414-D02B-4003-AC30-0D57529584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3201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CB17B80E-4262-1B66-42C9-CBC830E4D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991073C4-4AA3-1478-26A8-AF7AAE9EC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111C47E5-2A49-E67D-D781-DC73803EA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2C2A2-837E-4773-936D-DDA564E497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085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76FE1047-F29B-5297-553B-40219587A88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60187C75-DC75-C2DF-81F2-62B12DE250E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B95EB55-0AD6-6B9D-C4C5-4B2AE593DE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E22FC88-C813-134F-0138-7101C86AA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91D06FD-2C9E-18F6-197E-4822261E6E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EB8F522-EAAF-4375-948D-97A1707555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pitchFamily="1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ＭＳ Ｐゴシック" pitchFamily="1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EB422257-D69C-74F0-78F2-4914F2DE021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4DC9EC05-4EB5-F91E-6F65-41A17F499A5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E57C3F9-5689-8B37-7EF5-7CB4E478F6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FB891AE-5AE3-8511-C9A5-9D532DB39E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06D15FB-C261-FA19-0A46-562BC9860E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F3F39BA-71B2-4723-B7F6-FC14D5BAF86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pitchFamily="1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ＭＳ Ｐゴシック" pitchFamily="1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83DDCA8-1AB4-0727-C41D-94F15BEF94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2438" y="1871663"/>
            <a:ext cx="8239125" cy="22860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800" b="1">
                <a:solidFill>
                  <a:srgbClr val="000000"/>
                </a:solidFill>
                <a:latin typeface="Arial"/>
                <a:ea typeface="ＭＳ Ｐゴシック"/>
              </a:rPr>
              <a:t>第</a:t>
            </a:r>
            <a:r>
              <a:rPr lang="en-US" altLang="ja-JP" sz="4800" b="1" dirty="0">
                <a:solidFill>
                  <a:srgbClr val="000000"/>
                </a:solidFill>
                <a:latin typeface="Arial"/>
                <a:ea typeface="ＭＳ Ｐゴシック"/>
              </a:rPr>
              <a:t>00</a:t>
            </a:r>
            <a:r>
              <a:rPr lang="ja-JP" altLang="en-US" sz="4800" b="1">
                <a:solidFill>
                  <a:srgbClr val="000000"/>
                </a:solidFill>
                <a:latin typeface="Arial"/>
                <a:ea typeface="ＭＳ Ｐゴシック"/>
              </a:rPr>
              <a:t>回埼玉アクセス研究会</a:t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lang="en-US" altLang="ja-JP" sz="4800" b="1" dirty="0">
                <a:solidFill>
                  <a:srgbClr val="000000"/>
                </a:solidFill>
                <a:latin typeface="Arial"/>
                <a:ea typeface="ＭＳ Ｐゴシック"/>
              </a:rPr>
              <a:t>COI</a:t>
            </a:r>
            <a:r>
              <a:rPr lang="ja-JP" altLang="en-US" sz="4800" b="1">
                <a:solidFill>
                  <a:srgbClr val="000000"/>
                </a:solidFill>
                <a:latin typeface="Arial"/>
                <a:ea typeface="ＭＳ Ｐゴシック"/>
              </a:rPr>
              <a:t>開示</a:t>
            </a:r>
            <a:b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lang="ja-JP" altLang="en-US" sz="1600" b="1" dirty="0">
                <a:solidFill>
                  <a:srgbClr val="000000"/>
                </a:solidFill>
                <a:latin typeface="Arial"/>
                <a:ea typeface="ＭＳ Ｐゴシック"/>
              </a:rPr>
              <a:t>　</a:t>
            </a:r>
            <a:br>
              <a:rPr lang="en-US" altLang="ja-JP" sz="2400" b="1" i="1" dirty="0">
                <a:ea typeface="ＭＳ Ｐゴシック" panose="020B0600070205080204" pitchFamily="34" charset="-128"/>
              </a:rPr>
            </a:br>
            <a:r>
              <a:rPr lang="ja-JP" altLang="en-US" sz="2400" b="1" i="1">
                <a:solidFill>
                  <a:srgbClr val="000000"/>
                </a:solidFill>
                <a:ea typeface="ＭＳ Ｐゴシック"/>
              </a:rPr>
              <a:t>筆頭発表者名：　○○　○○</a:t>
            </a:r>
            <a:endParaRPr lang="en-US" altLang="ja-JP" sz="2400" b="1" i="1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3F59E03-749E-8AFC-0E4C-8CEA454513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87363" y="4529138"/>
            <a:ext cx="8169275" cy="16002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</a:t>
            </a:r>
            <a:r>
              <a:rPr lang="ja-JP" altLang="en-US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演題発表に関連し、開示すべき</a:t>
            </a:r>
            <a:r>
              <a:rPr lang="en-US" altLang="ja-JP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COI</a:t>
            </a:r>
            <a:r>
              <a:rPr lang="ja-JP" altLang="en-US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関係にある</a:t>
            </a:r>
            <a:endParaRPr lang="en-US" altLang="ja-JP" sz="28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企業などはありません。</a:t>
            </a:r>
            <a:endParaRPr lang="en-US" altLang="ja-JP" sz="28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891C88A7-3E9E-7211-46C2-C8CAD0348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888" y="241300"/>
            <a:ext cx="8404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rgbClr val="000000"/>
                </a:solidFill>
                <a:latin typeface="HGP創英角ｺﾞｼｯｸUB" panose="020B0A00000000000000" pitchFamily="34" charset="-128"/>
                <a:ea typeface="HGP創英角ｺﾞｼｯｸUB" panose="020B0A00000000000000" pitchFamily="34" charset="-128"/>
              </a:rPr>
              <a:t>　　　　　　　　申告すべきＣＯＩ状態がない場合</a:t>
            </a: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AD49C6F1-0FCD-96DB-B985-817AE8519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844675"/>
            <a:ext cx="8642350" cy="4586288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6A3FC57-E3AB-1A63-049C-1575F7BD3F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20725"/>
            <a:ext cx="7772400" cy="21431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b="1">
                <a:solidFill>
                  <a:srgbClr val="000000"/>
                </a:solidFill>
                <a:latin typeface="Arial"/>
                <a:ea typeface="ＭＳ Ｐゴシック"/>
              </a:rPr>
              <a:t>第</a:t>
            </a:r>
            <a:r>
              <a:rPr lang="en-US" altLang="ja-JP" b="1" dirty="0">
                <a:solidFill>
                  <a:srgbClr val="000000"/>
                </a:solidFill>
                <a:latin typeface="Arial"/>
                <a:ea typeface="ＭＳ Ｐゴシック"/>
              </a:rPr>
              <a:t>00</a:t>
            </a:r>
            <a:r>
              <a:rPr lang="ja-JP" altLang="en-US" b="1">
                <a:solidFill>
                  <a:srgbClr val="000000"/>
                </a:solidFill>
                <a:latin typeface="Arial"/>
                <a:ea typeface="ＭＳ Ｐゴシック"/>
              </a:rPr>
              <a:t>回埼玉アクセス研究会</a:t>
            </a:r>
            <a:br>
              <a:rPr lang="en-US" altLang="ja-JP" b="1" dirty="0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lang="en-US" altLang="ja-JP" b="1" dirty="0">
                <a:solidFill>
                  <a:srgbClr val="000000"/>
                </a:solidFill>
                <a:latin typeface="Arial"/>
                <a:ea typeface="ＭＳ Ｐゴシック"/>
              </a:rPr>
              <a:t>COI</a:t>
            </a:r>
            <a:r>
              <a:rPr lang="ja-JP" altLang="en-US" b="1">
                <a:solidFill>
                  <a:srgbClr val="000000"/>
                </a:solidFill>
                <a:latin typeface="Arial"/>
                <a:ea typeface="ＭＳ Ｐゴシック"/>
              </a:rPr>
              <a:t>開示</a:t>
            </a:r>
            <a:br>
              <a:rPr lang="en-US" altLang="ja-JP" sz="3600" b="1" dirty="0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lang="ja-JP" altLang="en-US" sz="1400" b="1" dirty="0">
                <a:solidFill>
                  <a:srgbClr val="000000"/>
                </a:solidFill>
                <a:latin typeface="Arial"/>
                <a:ea typeface="ＭＳ Ｐゴシック"/>
              </a:rPr>
              <a:t>　</a:t>
            </a:r>
            <a:br>
              <a:rPr lang="en-US" altLang="ja-JP" sz="2000" b="1" i="1" dirty="0">
                <a:ea typeface="ＭＳ Ｐゴシック" panose="020B0600070205080204" pitchFamily="34" charset="-128"/>
              </a:rPr>
            </a:br>
            <a:r>
              <a:rPr lang="ja-JP" altLang="en-US" sz="2000" b="1" i="1">
                <a:solidFill>
                  <a:srgbClr val="000000"/>
                </a:solidFill>
                <a:ea typeface="ＭＳ Ｐゴシック"/>
              </a:rPr>
              <a:t>筆頭発表者名：　○○　○○</a:t>
            </a:r>
            <a:endParaRPr lang="en-US" altLang="ja-JP" sz="2000" b="1" i="1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E3835DF-BE18-018C-11C9-759DD7A9DF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96913" y="3089275"/>
            <a:ext cx="7750175" cy="341471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演題発表に関連し、開示すべき</a:t>
            </a:r>
            <a:r>
              <a:rPr lang="en-US" altLang="ja-JP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COI</a:t>
            </a: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関係にある企業などとして、</a:t>
            </a:r>
            <a:endParaRPr lang="en-US" altLang="ja-JP" sz="22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①顧問：　　　　　　　　　　</a:t>
            </a:r>
            <a:r>
              <a:rPr lang="en-US" altLang="ja-JP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		</a:t>
            </a: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なし</a:t>
            </a:r>
            <a:endParaRPr lang="en-US" altLang="ja-JP" sz="22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②株保有・利益：　　　　　　</a:t>
            </a:r>
            <a:r>
              <a:rPr lang="en-US" altLang="ja-JP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		</a:t>
            </a: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なし</a:t>
            </a:r>
            <a:endParaRPr lang="en-US" altLang="ja-JP" sz="22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③特許権使用料：　　　　　　　　</a:t>
            </a:r>
            <a:r>
              <a:rPr lang="en-US" altLang="ja-JP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	</a:t>
            </a: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なし</a:t>
            </a:r>
            <a:endParaRPr lang="en-US" altLang="ja-JP" sz="22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④講演料：　　　　　　　　　　</a:t>
            </a:r>
            <a:r>
              <a:rPr lang="en-US" altLang="ja-JP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		</a:t>
            </a: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なし</a:t>
            </a:r>
            <a:endParaRPr lang="en-US" altLang="ja-JP" sz="22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⑤原稿料：　　　　　　　　　　　　</a:t>
            </a:r>
            <a:r>
              <a:rPr lang="en-US" altLang="ja-JP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	</a:t>
            </a: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なし</a:t>
            </a:r>
            <a:endParaRPr lang="en-US" altLang="ja-JP" sz="22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⑥受託研究・共同研究費：　　</a:t>
            </a:r>
            <a:r>
              <a:rPr lang="en-US" altLang="ja-JP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	</a:t>
            </a: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○○製薬</a:t>
            </a:r>
            <a:endParaRPr lang="en-US" altLang="ja-JP" sz="22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⑦奨学寄附金：　 　　　　　　　</a:t>
            </a:r>
            <a:r>
              <a:rPr lang="en-US" altLang="ja-JP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	</a:t>
            </a: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○○製薬</a:t>
            </a:r>
            <a:endParaRPr lang="en-US" altLang="ja-JP" sz="22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⑧寄附講座所属：　　　　　　　</a:t>
            </a:r>
            <a:r>
              <a:rPr lang="en-US" altLang="ja-JP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	</a:t>
            </a: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あり（○○製薬）</a:t>
            </a:r>
            <a:endParaRPr lang="en-US" altLang="ja-JP" sz="22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ja-JP" altLang="en-US" sz="2200" b="1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　</a:t>
            </a:r>
            <a:r>
              <a:rPr lang="en-US" altLang="ja-JP" sz="2200" b="1">
                <a:latin typeface="Arial" panose="020B0604020202020204" pitchFamily="34" charset="0"/>
                <a:ea typeface="ＭＳ Ｐゴシック" panose="020B0600070205080204" pitchFamily="34" charset="-128"/>
              </a:rPr>
              <a:t>⑨</a:t>
            </a:r>
            <a:r>
              <a:rPr lang="ja-JP" altLang="en-US" sz="2200" b="1">
                <a:latin typeface="Arial" panose="020B0604020202020204" pitchFamily="34" charset="0"/>
                <a:ea typeface="ＭＳ Ｐゴシック" panose="020B0600070205080204" pitchFamily="34" charset="-128"/>
              </a:rPr>
              <a:t>企業所属研究者：　　　　　　　</a:t>
            </a:r>
            <a:r>
              <a:rPr lang="en-US" altLang="ja-JP" sz="2200" b="1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ja-JP" altLang="en-US" sz="2200" b="1">
                <a:latin typeface="Arial" panose="020B0604020202020204" pitchFamily="34" charset="0"/>
                <a:ea typeface="ＭＳ Ｐゴシック" panose="020B0600070205080204" pitchFamily="34" charset="-128"/>
              </a:rPr>
              <a:t>あり（○○製薬）</a:t>
            </a:r>
            <a:endParaRPr lang="en-US" altLang="ja-JP" sz="2200" b="1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200" b="1">
                <a:latin typeface="Arial" panose="020B0604020202020204" pitchFamily="34" charset="0"/>
                <a:ea typeface="ＭＳ Ｐゴシック" panose="020B0600070205080204" pitchFamily="34" charset="-128"/>
              </a:rPr>
              <a:t>　　</a:t>
            </a:r>
            <a:r>
              <a:rPr lang="en-US" altLang="ja-JP" sz="2200" b="1">
                <a:latin typeface="Arial" panose="020B0604020202020204" pitchFamily="34" charset="0"/>
                <a:ea typeface="ＭＳ Ｐゴシック" panose="020B0600070205080204" pitchFamily="34" charset="-128"/>
              </a:rPr>
              <a:t>⑩</a:t>
            </a:r>
            <a:r>
              <a:rPr lang="ja-JP" altLang="en-US" sz="2200" b="1">
                <a:latin typeface="Arial" panose="020B0604020202020204" pitchFamily="34" charset="0"/>
                <a:ea typeface="ＭＳ Ｐゴシック" panose="020B0600070205080204" pitchFamily="34" charset="-128"/>
              </a:rPr>
              <a:t>贈答品などの報酬：　　　　 </a:t>
            </a:r>
            <a:r>
              <a:rPr lang="en-US" altLang="ja-JP" sz="2200" b="1">
                <a:latin typeface="Arial" panose="020B0604020202020204" pitchFamily="34" charset="0"/>
                <a:ea typeface="ＭＳ Ｐゴシック" panose="020B0600070205080204" pitchFamily="34" charset="-128"/>
              </a:rPr>
              <a:t>	</a:t>
            </a:r>
            <a:r>
              <a:rPr lang="ja-JP" altLang="en-US" sz="2200" b="1">
                <a:latin typeface="Arial" panose="020B0604020202020204" pitchFamily="34" charset="0"/>
                <a:ea typeface="ＭＳ Ｐゴシック" panose="020B0600070205080204" pitchFamily="34" charset="-128"/>
              </a:rPr>
              <a:t>なし</a:t>
            </a:r>
            <a:endParaRPr lang="en-US" altLang="ja-JP" sz="2200" b="1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900" b="1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FD557844-405C-C181-EF3B-593ECCB06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513" y="209550"/>
            <a:ext cx="8308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latin typeface="HGP創英角ｺﾞｼｯｸUB" panose="020B0A00000000000000" pitchFamily="34" charset="-128"/>
                <a:ea typeface="HGP創英角ｺﾞｼｯｸUB" panose="020B0A00000000000000" pitchFamily="34" charset="-128"/>
              </a:rPr>
              <a:t>申告すべきＣＯＩ状態がある場合</a:t>
            </a: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D69E79F1-FA78-9E47-F547-89F02B9E0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792163"/>
            <a:ext cx="8640763" cy="586740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509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画面に合わせる (4:3)</PresentationFormat>
  <Slides>2</Slides>
  <Notes>2</Notes>
  <HiddenSlides>0</HiddenSlide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Office テーマ</vt:lpstr>
      <vt:lpstr>Office テーマ</vt:lpstr>
      <vt:lpstr>第00回埼玉アクセス研究会 COI開示 　 筆頭発表者名：　○○　○○</vt:lpstr>
      <vt:lpstr>第00回埼玉アクセス研究会 COI開示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revision>6</cp:revision>
  <cp:lastPrinted>2010-09-09T05:26:38Z</cp:lastPrinted>
  <dcterms:created xsi:type="dcterms:W3CDTF">2010-06-05T13:17:17Z</dcterms:created>
  <dcterms:modified xsi:type="dcterms:W3CDTF">2024-07-03T01:58:47Z</dcterms:modified>
</cp:coreProperties>
</file>